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5"/>
  </p:sldMasterIdLst>
  <p:notesMasterIdLst>
    <p:notesMasterId r:id="rId11"/>
  </p:notesMasterIdLst>
  <p:sldIdLst>
    <p:sldId id="299" r:id="rId6"/>
    <p:sldId id="301" r:id="rId7"/>
    <p:sldId id="298" r:id="rId8"/>
    <p:sldId id="297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D2D08-B8D8-4868-AF7C-F1F5D61FB206}" v="135" dt="2018-06-26T14:03:10.236"/>
    <p1510:client id="{5F41E4FD-BB59-47CD-88F5-A94E89964035}" v="25" dt="2018-06-26T14:07:08.253"/>
    <p1510:client id="{4696728F-2E81-4AB7-8E40-4403C2D5B33D}" v="3" dt="2018-06-26T14:38:20.907"/>
    <p1510:client id="{175F85AA-18C7-4624-AA59-7F53D191080E}" v="78" dt="2018-06-26T14:48:28.612"/>
    <p1510:client id="{EBDA2ABE-A9BA-4BF9-9180-C32E0B6C4462}" v="164" dt="2018-06-26T17:11:21.340"/>
    <p1510:client id="{4E3588D3-D382-44BD-A024-E7B8C68AE1AE}" v="301" dt="2018-06-26T16:08:46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29C09-303E-4348-883B-83CCD8BCBEDE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6AAC3-AF20-46B5-A870-5ACD575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2"/>
              </a:gs>
              <a:gs pos="100000">
                <a:srgbClr val="008745"/>
              </a:gs>
              <a:gs pos="0">
                <a:srgbClr val="00874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8745"/>
              </a:solidFill>
              <a:latin typeface="Trefoi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29" y="-736607"/>
            <a:ext cx="5780424" cy="5780424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86453" y="2874963"/>
            <a:ext cx="10972800" cy="2355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Tx/>
              <a:buNone/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12AA3-6E81-C746-8BB2-6661939CBD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DIVIDER PAGE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4069" y="1722138"/>
            <a:ext cx="10972800" cy="954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300" b="1" kern="12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5733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0227" y="1925338"/>
            <a:ext cx="10972800" cy="954793"/>
          </a:xfrm>
        </p:spPr>
        <p:txBody>
          <a:bodyPr>
            <a:normAutofit/>
          </a:bodyPr>
          <a:lstStyle>
            <a:lvl1pPr algn="l">
              <a:defRPr sz="5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D508ED-B80A-4912-B727-7B557F251E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2"/>
              </a:gs>
              <a:gs pos="100000">
                <a:srgbClr val="008745"/>
              </a:gs>
              <a:gs pos="0">
                <a:srgbClr val="00874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36A062-285A-40CA-BEB1-6D00DCAEBA27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DIVIDER PAGE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3555523-2F3D-4BAC-8FCD-6E32F2693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29" y="-552455"/>
            <a:ext cx="5780424" cy="43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age with eyebrow &amp;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7" y="626534"/>
            <a:ext cx="10024300" cy="741501"/>
          </a:xfrm>
        </p:spPr>
        <p:txBody>
          <a:bodyPr lIns="0" tIns="0" rIns="0" bIns="0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refoil Sans"/>
                <a:cs typeface="Trefoil Sans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97134" y="1408814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067"/>
              </a:spcAft>
              <a:buNone/>
              <a:defRPr sz="2667" b="0" i="0" baseline="0">
                <a:latin typeface="Trefoil Sans"/>
                <a:cs typeface="Trefoil Sans"/>
              </a:defRPr>
            </a:lvl1pPr>
            <a:lvl2pPr marL="448722" indent="0">
              <a:buNone/>
              <a:defRPr/>
            </a:lvl2pPr>
            <a:lvl3pPr marL="994808" indent="0">
              <a:buNone/>
              <a:defRPr/>
            </a:lvl3pPr>
            <a:lvl4pPr marL="1509146" indent="0">
              <a:buNone/>
              <a:defRPr/>
            </a:lvl4pPr>
            <a:lvl5pPr marL="20552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3297" y="-41636"/>
            <a:ext cx="10145183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133" b="0" i="0" cap="all">
                <a:solidFill>
                  <a:srgbClr val="000000"/>
                </a:solidFill>
                <a:latin typeface="Trefoil Sans SemiBold"/>
                <a:cs typeface="Trefoil Sans SemiBold"/>
              </a:defRPr>
            </a:lvl1pPr>
            <a:lvl2pPr marL="448722" indent="0">
              <a:buNone/>
              <a:defRPr/>
            </a:lvl2pPr>
            <a:lvl3pPr marL="994808" indent="0">
              <a:buNone/>
              <a:defRPr/>
            </a:lvl3pPr>
            <a:lvl4pPr marL="1509146" indent="0">
              <a:buNone/>
              <a:defRPr/>
            </a:lvl4pPr>
            <a:lvl5pPr marL="20552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" y="6203123"/>
            <a:ext cx="546111" cy="5233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CONTENT PAGE WITH EYEBROW &amp; IMAGE LEFT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693" y="1408814"/>
            <a:ext cx="6354441" cy="41804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DE37FB-6D3F-47EE-8FFD-A7E691485082}"/>
              </a:ext>
            </a:extLst>
          </p:cNvPr>
          <p:cNvSpPr/>
          <p:nvPr userDrawn="1"/>
        </p:nvSpPr>
        <p:spPr>
          <a:xfrm>
            <a:off x="5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97C9F2-510A-4743-B937-D84E4870F4AF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"/>
              </a:rPr>
              <a:t>CONTENT PAGE WITH </a:t>
            </a:r>
            <a:r>
              <a:rPr lang="en-US" sz="1350">
                <a:solidFill>
                  <a:prstClr val="white"/>
                </a:solidFill>
                <a:latin typeface="Arial"/>
              </a:rPr>
              <a:t>EYEBROW &amp; IMAGE LEFT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5F54AC-06A4-4443-991C-F26C858FD7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0" y="6293868"/>
            <a:ext cx="546111" cy="3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3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age with eyebrow &amp; imag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7" y="626534"/>
            <a:ext cx="10024300" cy="741501"/>
          </a:xfrm>
        </p:spPr>
        <p:txBody>
          <a:bodyPr lIns="0" tIns="0" rIns="0" bIns="0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523" y="1408813"/>
            <a:ext cx="6354972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2667" b="0" i="0">
                <a:latin typeface="Trefoil Sans"/>
              </a:defRPr>
            </a:lvl1pPr>
            <a:lvl2pPr marL="457189" indent="-304792">
              <a:spcBef>
                <a:spcPts val="0"/>
              </a:spcBef>
              <a:buSzPct val="90000"/>
              <a:buFont typeface="Arial"/>
              <a:buChar char="•"/>
              <a:defRPr sz="2667"/>
            </a:lvl2pPr>
            <a:lvl3pPr marL="914377" indent="-304792">
              <a:buSzPct val="90000"/>
              <a:buFont typeface="Courier New"/>
              <a:buChar char="o"/>
              <a:defRPr sz="2667"/>
            </a:lvl3pPr>
            <a:lvl4pPr marL="1371566" indent="-304792">
              <a:buSzPct val="90000"/>
              <a:buFont typeface="Arial"/>
              <a:buChar char="•"/>
              <a:defRPr sz="2667"/>
            </a:lvl4pPr>
            <a:lvl5pPr marL="1913419" indent="-321725">
              <a:buSzPct val="90000"/>
              <a:buFont typeface="Courier New"/>
              <a:buChar char="o"/>
              <a:tabLst/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93" y="1408814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067"/>
              </a:spcAft>
              <a:buNone/>
              <a:defRPr sz="2667" b="0" i="0" baseline="0">
                <a:latin typeface="Trefoil Sans"/>
                <a:cs typeface="Trefoil Sans"/>
              </a:defRPr>
            </a:lvl1pPr>
            <a:lvl2pPr marL="448722" indent="0">
              <a:buNone/>
              <a:defRPr/>
            </a:lvl2pPr>
            <a:lvl3pPr marL="994808" indent="0">
              <a:buNone/>
              <a:defRPr/>
            </a:lvl3pPr>
            <a:lvl4pPr marL="1509146" indent="0">
              <a:buNone/>
              <a:defRPr/>
            </a:lvl4pPr>
            <a:lvl5pPr marL="20552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3297" y="-41636"/>
            <a:ext cx="10145183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133" b="0" i="0" cap="all">
                <a:solidFill>
                  <a:srgbClr val="000000"/>
                </a:solidFill>
                <a:latin typeface="Trefoil Sans SemiBold"/>
                <a:cs typeface="Trefoil Sans SemiBold"/>
              </a:defRPr>
            </a:lvl1pPr>
            <a:lvl2pPr marL="448722" indent="0">
              <a:buNone/>
              <a:defRPr/>
            </a:lvl2pPr>
            <a:lvl3pPr marL="994808" indent="0">
              <a:buNone/>
              <a:defRPr/>
            </a:lvl3pPr>
            <a:lvl4pPr marL="1509146" indent="0">
              <a:buNone/>
              <a:defRPr/>
            </a:lvl4pPr>
            <a:lvl5pPr marL="20552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CONTENT PAGE WITH EYEBROW &amp; IMAGE RIGHT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" y="6203123"/>
            <a:ext cx="546111" cy="523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58D0F6-CBD6-4B12-9D1F-19991A0D6DD3}"/>
              </a:ext>
            </a:extLst>
          </p:cNvPr>
          <p:cNvSpPr/>
          <p:nvPr userDrawn="1"/>
        </p:nvSpPr>
        <p:spPr>
          <a:xfrm>
            <a:off x="5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1A2757-B9B3-495F-800D-522999D9FC05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CONTENT PAGE WITH EYEBROW &amp; IMAGE RIGHT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A07689-03CD-4DE1-B500-05CF9FAEA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0" y="6293868"/>
            <a:ext cx="546111" cy="3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6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249" y="1408813"/>
            <a:ext cx="6354972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2667" b="0" i="0">
                <a:latin typeface="Trefoil Sans"/>
              </a:defRPr>
            </a:lvl1pPr>
            <a:lvl2pPr marL="457189" indent="-304792">
              <a:spcBef>
                <a:spcPts val="0"/>
              </a:spcBef>
              <a:buSzPct val="90000"/>
              <a:buFont typeface="Arial"/>
              <a:buChar char="•"/>
              <a:defRPr sz="2667"/>
            </a:lvl2pPr>
            <a:lvl3pPr marL="914377" indent="-304792">
              <a:buSzPct val="90000"/>
              <a:buFont typeface="Courier New"/>
              <a:buChar char="o"/>
              <a:defRPr sz="2667"/>
            </a:lvl3pPr>
            <a:lvl4pPr marL="1371566" indent="-304792">
              <a:buSzPct val="90000"/>
              <a:buFont typeface="Arial"/>
              <a:buChar char="•"/>
              <a:defRPr sz="2667"/>
            </a:lvl4pPr>
            <a:lvl5pPr marL="1913419" indent="-321725">
              <a:buSzPct val="90000"/>
              <a:buFont typeface="Courier New"/>
              <a:buChar char="o"/>
              <a:tabLst/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pPr defTabSz="342900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342900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93" y="1408814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067"/>
              </a:spcAft>
              <a:buNone/>
              <a:defRPr sz="2667" b="0" i="0" baseline="0">
                <a:latin typeface="Trefoil Sans"/>
                <a:cs typeface="Trefoil Sans"/>
              </a:defRPr>
            </a:lvl1pPr>
            <a:lvl2pPr marL="448722" indent="0">
              <a:buNone/>
              <a:defRPr/>
            </a:lvl2pPr>
            <a:lvl3pPr marL="994808" indent="0">
              <a:buNone/>
              <a:defRPr/>
            </a:lvl3pPr>
            <a:lvl4pPr marL="1509146" indent="0">
              <a:buNone/>
              <a:defRPr/>
            </a:lvl4pPr>
            <a:lvl5pPr marL="20552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CONTENT PAGE IMAGE RIGHT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" y="6203123"/>
            <a:ext cx="546111" cy="523356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2453" y="6360027"/>
            <a:ext cx="7083947" cy="209549"/>
          </a:xfrm>
        </p:spPr>
        <p:txBody>
          <a:bodyPr/>
          <a:lstStyle>
            <a:lvl1pPr>
              <a:defRPr>
                <a:latin typeface="Trefoil Sans"/>
                <a:cs typeface="Trefoil Sans"/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8914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1" y="1408813"/>
            <a:ext cx="6354972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2667" b="0" i="0">
                <a:latin typeface="Trefoil Sans"/>
              </a:defRPr>
            </a:lvl1pPr>
            <a:lvl2pPr marL="457189" indent="-304792">
              <a:spcBef>
                <a:spcPts val="0"/>
              </a:spcBef>
              <a:buSzPct val="90000"/>
              <a:buFont typeface="Arial"/>
              <a:buChar char="•"/>
              <a:defRPr sz="2667"/>
            </a:lvl2pPr>
            <a:lvl3pPr marL="914377" indent="-304792">
              <a:buSzPct val="90000"/>
              <a:buFont typeface="Courier New"/>
              <a:buChar char="o"/>
              <a:defRPr sz="2667"/>
            </a:lvl3pPr>
            <a:lvl4pPr marL="1371566" indent="-304792">
              <a:buSzPct val="90000"/>
              <a:buFont typeface="Arial"/>
              <a:buChar char="•"/>
              <a:defRPr sz="2667"/>
            </a:lvl4pPr>
            <a:lvl5pPr marL="1913419" indent="-321725">
              <a:buSzPct val="90000"/>
              <a:buFont typeface="Courier New"/>
              <a:buChar char="o"/>
              <a:tabLst/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pPr defTabSz="342900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342900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713413" y="1408814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067"/>
              </a:spcAft>
              <a:buNone/>
              <a:defRPr sz="2667" b="0" i="0" baseline="0">
                <a:latin typeface="Trefoil Sans"/>
                <a:cs typeface="Trefoil Sans"/>
              </a:defRPr>
            </a:lvl1pPr>
            <a:lvl2pPr marL="448722" indent="0">
              <a:buNone/>
              <a:defRPr/>
            </a:lvl2pPr>
            <a:lvl3pPr marL="994808" indent="0">
              <a:buNone/>
              <a:defRPr/>
            </a:lvl3pPr>
            <a:lvl4pPr marL="1509146" indent="0">
              <a:buNone/>
              <a:defRPr/>
            </a:lvl4pPr>
            <a:lvl5pPr marL="20552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CONTENT PAGE IMAGE LEFT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" y="6203123"/>
            <a:ext cx="546111" cy="523356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2453" y="6360027"/>
            <a:ext cx="7083947" cy="209549"/>
          </a:xfrm>
        </p:spPr>
        <p:txBody>
          <a:bodyPr/>
          <a:lstStyle>
            <a:lvl1pPr>
              <a:defRPr>
                <a:latin typeface="Trefoil Sans"/>
                <a:cs typeface="Trefoil Sans"/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5260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pPr defTabSz="342900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342900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59709485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age Btm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1376" y="1402080"/>
            <a:ext cx="10972800" cy="424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342900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CONTENT PAGE BOTTOM GREEN BAR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" y="6203123"/>
            <a:ext cx="546111" cy="5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38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 Content page w/trefo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8373"/>
            <a:ext cx="12447695" cy="207264"/>
          </a:xfrm>
          <a:prstGeom prst="rect">
            <a:avLst/>
          </a:prstGeom>
          <a:gradFill flip="none" rotWithShape="1">
            <a:gsLst>
              <a:gs pos="26000">
                <a:schemeClr val="tx2"/>
              </a:gs>
              <a:gs pos="100000">
                <a:srgbClr val="008745"/>
              </a:gs>
              <a:gs pos="0">
                <a:srgbClr val="008745"/>
              </a:gs>
              <a:gs pos="71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256033"/>
            <a:ext cx="7777013" cy="95479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342900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38784" y="6360027"/>
            <a:ext cx="7083947" cy="209549"/>
          </a:xfrm>
        </p:spPr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7" y="6189216"/>
            <a:ext cx="548640" cy="54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EXTRA VERTICAL 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38667" y="1210733"/>
            <a:ext cx="11563349" cy="4851400"/>
          </a:xfrm>
        </p:spPr>
        <p:txBody>
          <a:bodyPr>
            <a:normAutofit/>
          </a:bodyPr>
          <a:lstStyle>
            <a:lvl1pPr>
              <a:defRPr sz="2667"/>
            </a:lvl1pPr>
            <a:lvl2pPr marL="761981" indent="-313259"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13458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Right, 1/2 page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3" cy="1524000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70349" y="1525571"/>
            <a:ext cx="7321651" cy="5332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SzPct val="100000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350987" y="1828800"/>
            <a:ext cx="4206499" cy="473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Pct val="100000"/>
              <a:buNone/>
              <a:defRPr sz="3200">
                <a:solidFill>
                  <a:schemeClr val="tx1"/>
                </a:solidFill>
              </a:defRPr>
            </a:lvl1pPr>
            <a:lvl2pPr marL="256026" indent="-256026">
              <a:buClrTx/>
              <a:buSzPct val="100000"/>
              <a:buFont typeface="Arial"/>
              <a:buChar char="•"/>
              <a:defRPr sz="3200">
                <a:solidFill>
                  <a:schemeClr val="tx1"/>
                </a:solidFill>
              </a:defRPr>
            </a:lvl2pPr>
            <a:lvl3pPr>
              <a:buClr>
                <a:srgbClr val="006601"/>
              </a:buClr>
              <a:defRPr sz="2133"/>
            </a:lvl3pPr>
            <a:lvl4pPr>
              <a:buClr>
                <a:srgbClr val="006601"/>
              </a:buClr>
              <a:defRPr sz="2133"/>
            </a:lvl4pPr>
            <a:lvl5pPr>
              <a:buClr>
                <a:srgbClr val="00660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342900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342900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PHOTO RIGHT, ½-PAGE BLEED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79" y="281059"/>
            <a:ext cx="1004659" cy="962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82" y="154060"/>
            <a:ext cx="476997" cy="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0455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Left 1/2 page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7629071" y="1862667"/>
            <a:ext cx="4206499" cy="425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Pct val="100000"/>
              <a:buNone/>
              <a:defRPr sz="3200">
                <a:solidFill>
                  <a:schemeClr val="tx1"/>
                </a:solidFill>
              </a:defRPr>
            </a:lvl1pPr>
            <a:lvl2pPr marL="256026" indent="-256026">
              <a:buClrTx/>
              <a:buSzPct val="100000"/>
              <a:buFont typeface="Arial"/>
              <a:buChar char="•"/>
              <a:defRPr sz="3200">
                <a:solidFill>
                  <a:schemeClr val="tx1"/>
                </a:solidFill>
              </a:defRPr>
            </a:lvl2pPr>
            <a:lvl3pPr>
              <a:buClr>
                <a:srgbClr val="006601"/>
              </a:buClr>
              <a:defRPr sz="2133"/>
            </a:lvl3pPr>
            <a:lvl4pPr>
              <a:buClr>
                <a:srgbClr val="006601"/>
              </a:buClr>
              <a:defRPr sz="2133"/>
            </a:lvl4pPr>
            <a:lvl5pPr>
              <a:buClr>
                <a:srgbClr val="00660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525571"/>
            <a:ext cx="7321651" cy="5332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SzPct val="100000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3" cy="1524000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PHOTO LEFT, ½-PAGE BLEED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79" y="281059"/>
            <a:ext cx="1004659" cy="962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82" y="154060"/>
            <a:ext cx="476997" cy="4571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3D9158A-BD37-4420-B902-8118A6B3438F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PHOTO LEFT, ½-PAGE BLEED</a:t>
            </a:r>
          </a:p>
        </p:txBody>
      </p:sp>
    </p:spTree>
    <p:extLst>
      <p:ext uri="{BB962C8B-B14F-4D97-AF65-F5344CB8AC3E}">
        <p14:creationId xmlns:p14="http://schemas.microsoft.com/office/powerpoint/2010/main" val="3820080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80" y="6192079"/>
            <a:ext cx="762000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387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30050"/>
            <a:ext cx="12192000" cy="5352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PICTURE WITH TITLE BAR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196308-AD32-40EA-ADCF-1CF07FB58A6B}"/>
              </a:ext>
            </a:extLst>
          </p:cNvPr>
          <p:cNvSpPr/>
          <p:nvPr userDrawn="1"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A3BC23-E47A-4691-9632-748352175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80" y="6192079"/>
            <a:ext cx="762000" cy="548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DE5CBCD-C6EC-4D77-A3F4-5C9870108822}"/>
              </a:ext>
            </a:extLst>
          </p:cNvPr>
          <p:cNvSpPr/>
          <p:nvPr userDrawn="1"/>
        </p:nvSpPr>
        <p:spPr>
          <a:xfrm>
            <a:off x="194388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BA64C0-C3CA-40B1-898D-3AD8E866869F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PICTURE WITH TITLE BAR</a:t>
            </a:r>
          </a:p>
        </p:txBody>
      </p:sp>
    </p:spTree>
    <p:extLst>
      <p:ext uri="{BB962C8B-B14F-4D97-AF65-F5344CB8AC3E}">
        <p14:creationId xmlns:p14="http://schemas.microsoft.com/office/powerpoint/2010/main" val="415308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82" y="6192557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508734"/>
            <a:ext cx="12192000" cy="5366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n>
                  <a:noFill/>
                </a:ln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382" y="4207949"/>
            <a:ext cx="11079237" cy="1308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73152" rtlCol="0" anchor="ctr">
            <a:normAutofit/>
          </a:bodyPr>
          <a:lstStyle>
            <a:lvl1pPr marL="0" indent="0" algn="ctr">
              <a:buNone/>
              <a:defRPr lang="en-US" sz="4267" b="0" i="0" dirty="0">
                <a:solidFill>
                  <a:srgbClr val="00AE58"/>
                </a:solidFill>
                <a:latin typeface="Trefoil Sans SemiBold"/>
                <a:cs typeface="Trefoil Sans SemiBold"/>
              </a:defRPr>
            </a:lvl1pPr>
          </a:lstStyle>
          <a:p>
            <a:pPr marL="0" lvl="0" algn="ctr"/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7" y="210353"/>
            <a:ext cx="2161388" cy="9387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TITLE STYLE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7254A5-9183-48F3-AC66-6CE6954C1BAF}"/>
              </a:ext>
            </a:extLst>
          </p:cNvPr>
          <p:cNvSpPr/>
          <p:nvPr userDrawn="1"/>
        </p:nvSpPr>
        <p:spPr>
          <a:xfrm>
            <a:off x="221485" y="6192560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F5CBC0-8FED-406F-8A63-80D353AD558B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STYLE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D29468-09ED-4301-96F5-616243715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" y="157765"/>
            <a:ext cx="21613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14240" y="1649768"/>
            <a:ext cx="10972800" cy="4497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TABLE WITH TITLE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59167" y="6360027"/>
            <a:ext cx="7083947" cy="209549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5A7926-6A7E-45C0-8F5F-BA71D2765E29}"/>
              </a:ext>
            </a:extLst>
          </p:cNvPr>
          <p:cNvSpPr/>
          <p:nvPr userDrawn="1"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140435-0E21-4EE4-BE9A-3B25D1ED7705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TABLE WITH TITLE</a:t>
            </a:r>
          </a:p>
        </p:txBody>
      </p:sp>
    </p:spTree>
    <p:extLst>
      <p:ext uri="{BB962C8B-B14F-4D97-AF65-F5344CB8AC3E}">
        <p14:creationId xmlns:p14="http://schemas.microsoft.com/office/powerpoint/2010/main" val="224440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 vertical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373"/>
            <a:ext cx="12192000" cy="207264"/>
          </a:xfrm>
          <a:prstGeom prst="rect">
            <a:avLst/>
          </a:prstGeom>
          <a:solidFill>
            <a:srgbClr val="00A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" y="256034"/>
            <a:ext cx="7777013" cy="9547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342900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26461" y="6360028"/>
            <a:ext cx="7083947" cy="209549"/>
          </a:xfrm>
        </p:spPr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EXTRA VERTICAL SPACE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6" y="619048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756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2"/>
              </a:gs>
              <a:gs pos="100000">
                <a:srgbClr val="008745"/>
              </a:gs>
              <a:gs pos="0">
                <a:srgbClr val="00874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12AA3-6E81-C746-8BB2-6661939CBD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29" y="-552455"/>
            <a:ext cx="5780424" cy="43353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453" y="1298823"/>
            <a:ext cx="10972800" cy="954793"/>
          </a:xfrm>
        </p:spPr>
        <p:txBody>
          <a:bodyPr>
            <a:normAutofit/>
          </a:bodyPr>
          <a:lstStyle>
            <a:lvl1pPr algn="l">
              <a:defRPr sz="32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86453" y="2263508"/>
            <a:ext cx="10972800" cy="2355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37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1485" y="6192560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126067"/>
            <a:ext cx="12192000" cy="5742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n>
                  <a:noFill/>
                </a:ln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383" y="4370639"/>
            <a:ext cx="11079237" cy="9830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73152" rtlCol="0" anchor="ctr">
            <a:normAutofit/>
          </a:bodyPr>
          <a:lstStyle>
            <a:lvl1pPr marL="0" indent="0" algn="ctr">
              <a:buNone/>
              <a:defRPr lang="en-US" sz="2400" b="1" i="0" dirty="0">
                <a:solidFill>
                  <a:srgbClr val="00AE58"/>
                </a:solidFill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STYLE 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" y="157765"/>
            <a:ext cx="21613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4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086954"/>
            <a:ext cx="12192003" cy="804672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26069"/>
            <a:ext cx="12192000" cy="49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2" y="6171619"/>
            <a:ext cx="12192000" cy="661558"/>
          </a:xfrm>
          <a:noFill/>
          <a:ln>
            <a:noFill/>
          </a:ln>
        </p:spPr>
        <p:txBody>
          <a:bodyPr lIns="274320" tIns="45720" rIns="1828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STYLE B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" y="157765"/>
            <a:ext cx="21613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37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59168" y="6360030"/>
            <a:ext cx="7083947" cy="209549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TEXT ONLY PAGE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idx="1"/>
          </p:nvPr>
        </p:nvSpPr>
        <p:spPr>
          <a:xfrm>
            <a:off x="460782" y="1428434"/>
            <a:ext cx="11617055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248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9" y="626537"/>
            <a:ext cx="10024300" cy="741501"/>
          </a:xfrm>
        </p:spPr>
        <p:txBody>
          <a:bodyPr lIns="0" tIns="0" r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3299" y="-41636"/>
            <a:ext cx="10145183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 b="1" cap="all">
                <a:solidFill>
                  <a:schemeClr val="bg1"/>
                </a:solidFill>
              </a:defRPr>
            </a:lvl1pPr>
            <a:lvl2pPr marL="252413" indent="0">
              <a:buNone/>
              <a:defRPr/>
            </a:lvl2pPr>
            <a:lvl3pPr marL="559594" indent="0">
              <a:buNone/>
              <a:defRPr/>
            </a:lvl3pPr>
            <a:lvl4pPr marL="848916" indent="0">
              <a:buNone/>
              <a:defRPr/>
            </a:lvl4pPr>
            <a:lvl5pPr marL="1156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CONTENT PAGE WITH EYEBROW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idx="1"/>
          </p:nvPr>
        </p:nvSpPr>
        <p:spPr>
          <a:xfrm>
            <a:off x="460782" y="1428434"/>
            <a:ext cx="11617055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29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26067"/>
            <a:ext cx="12192000" cy="5742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&amp; FULL-WIDTH IMAGE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160" y="1454159"/>
            <a:ext cx="10721576" cy="3071537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49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&amp;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1485" y="6192560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143002"/>
            <a:ext cx="12192000" cy="57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n>
                  <a:noFill/>
                </a:ln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FULL IMAGE AND TEXT BOX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" y="157765"/>
            <a:ext cx="2161388" cy="704088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idx="1"/>
          </p:nvPr>
        </p:nvSpPr>
        <p:spPr>
          <a:xfrm>
            <a:off x="460782" y="1428437"/>
            <a:ext cx="11617055" cy="226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68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1485" y="6192560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126067"/>
            <a:ext cx="12192000" cy="5742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ln>
                  <a:noFill/>
                </a:ln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9688" y="1490137"/>
            <a:ext cx="5866197" cy="4984639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0" indent="0">
              <a:buFont typeface="Arial"/>
              <a:buNone/>
              <a:defRPr sz="1500"/>
            </a:lvl1pPr>
            <a:lvl2pPr marL="466725" indent="-214313">
              <a:buFont typeface="Arial"/>
              <a:buChar char="•"/>
              <a:defRPr sz="1500"/>
            </a:lvl2pPr>
            <a:lvl3pPr marL="731044" indent="-171450">
              <a:buFont typeface="Courier New"/>
              <a:buChar char="o"/>
              <a:defRPr sz="1500"/>
            </a:lvl3pPr>
            <a:lvl4pPr marL="1020366" indent="-171450">
              <a:buFont typeface="Arial"/>
              <a:buChar char="•"/>
              <a:defRPr sz="1500"/>
            </a:lvl4pPr>
            <a:lvl5pPr marL="1327547" indent="-171450">
              <a:buFont typeface="Lucida Grande"/>
              <a:buChar char="–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FULL BLEED AND TEXT LEFT</a:t>
            </a:r>
          </a:p>
        </p:txBody>
      </p:sp>
    </p:spTree>
    <p:extLst>
      <p:ext uri="{BB962C8B-B14F-4D97-AF65-F5344CB8AC3E}">
        <p14:creationId xmlns:p14="http://schemas.microsoft.com/office/powerpoint/2010/main" val="388354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619987"/>
            <a:ext cx="12192003" cy="1238013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510138"/>
            <a:ext cx="12192000" cy="4109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19987"/>
            <a:ext cx="12192000" cy="1238013"/>
          </a:xfrm>
          <a:noFill/>
          <a:ln>
            <a:noFill/>
          </a:ln>
        </p:spPr>
        <p:txBody>
          <a:bodyPr lIns="274320" tIns="45720" rIns="1828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7" y="210353"/>
            <a:ext cx="2161388" cy="9387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TITLE STYLE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8D8A05-464E-4BBE-9B25-5BEDC93DDB97}"/>
              </a:ext>
            </a:extLst>
          </p:cNvPr>
          <p:cNvSpPr/>
          <p:nvPr userDrawn="1"/>
        </p:nvSpPr>
        <p:spPr>
          <a:xfrm>
            <a:off x="1" y="6086954"/>
            <a:ext cx="12192003" cy="804672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4F5F3F-E0A6-48BC-B862-6A4FF5434E78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STYLE 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39C937-4D3B-4D46-88D9-932C0654E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" y="157765"/>
            <a:ext cx="21613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79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1485" y="6192560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143000"/>
            <a:ext cx="12192000" cy="5742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ln>
                  <a:noFill/>
                </a:ln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45611" y="1488104"/>
            <a:ext cx="5795607" cy="467304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66725" indent="-214313">
              <a:buFont typeface="Arial"/>
              <a:buChar char="•"/>
              <a:defRPr sz="1500"/>
            </a:lvl2pPr>
            <a:lvl3pPr marL="731044" indent="-171450">
              <a:buFont typeface="Courier New"/>
              <a:buChar char="o"/>
              <a:defRPr sz="1500"/>
            </a:lvl3pPr>
            <a:lvl4pPr marL="1020366" indent="-171450">
              <a:buFont typeface="Arial"/>
              <a:buChar char="•"/>
              <a:defRPr sz="1500"/>
            </a:lvl4pPr>
            <a:lvl5pPr marL="1327547" indent="-171450">
              <a:buFont typeface="Lucida Grande"/>
              <a:buChar char="–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FULL BLEED AND TEXT RIGHT</a:t>
            </a:r>
          </a:p>
        </p:txBody>
      </p:sp>
    </p:spTree>
    <p:extLst>
      <p:ext uri="{BB962C8B-B14F-4D97-AF65-F5344CB8AC3E}">
        <p14:creationId xmlns:p14="http://schemas.microsoft.com/office/powerpoint/2010/main" val="2906340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0987" y="1524003"/>
            <a:ext cx="10858120" cy="730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&amp;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3" y="6276802"/>
            <a:ext cx="572844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1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with eyebrow &amp;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9" y="626537"/>
            <a:ext cx="10024300" cy="741501"/>
          </a:xfrm>
        </p:spPr>
        <p:txBody>
          <a:bodyPr lIns="0" tIns="0" rIns="0" bIns="0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97137" y="1524002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latin typeface="Arial"/>
                <a:cs typeface="Arial"/>
              </a:defRPr>
            </a:lvl1pPr>
            <a:lvl2pPr marL="252413" indent="0">
              <a:buNone/>
              <a:defRPr/>
            </a:lvl2pPr>
            <a:lvl3pPr marL="559594" indent="0">
              <a:buNone/>
              <a:defRPr/>
            </a:lvl3pPr>
            <a:lvl4pPr marL="848916" indent="0">
              <a:buNone/>
              <a:defRPr/>
            </a:lvl4pPr>
            <a:lvl5pPr marL="1156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3299" y="-41636"/>
            <a:ext cx="10145183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 b="1" cap="all">
                <a:solidFill>
                  <a:srgbClr val="000000"/>
                </a:solidFill>
              </a:defRPr>
            </a:lvl1pPr>
            <a:lvl2pPr marL="252413" indent="0">
              <a:buNone/>
              <a:defRPr/>
            </a:lvl2pPr>
            <a:lvl3pPr marL="559594" indent="0">
              <a:buNone/>
              <a:defRPr/>
            </a:lvl3pPr>
            <a:lvl4pPr marL="848916" indent="0">
              <a:buNone/>
              <a:defRPr/>
            </a:lvl4pPr>
            <a:lvl5pPr marL="1156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"/>
              </a:rPr>
              <a:t>CONTENT PAGE WITH </a:t>
            </a:r>
            <a:r>
              <a:rPr lang="en-US" sz="1350">
                <a:solidFill>
                  <a:prstClr val="white"/>
                </a:solidFill>
                <a:latin typeface="Arial"/>
              </a:rPr>
              <a:t>EYEBROW &amp; IMAGE LEFT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0" y="6293868"/>
            <a:ext cx="546111" cy="392517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idx="1"/>
          </p:nvPr>
        </p:nvSpPr>
        <p:spPr>
          <a:xfrm>
            <a:off x="460782" y="1428434"/>
            <a:ext cx="11617055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729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with eyebrow &amp; imag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9" y="626537"/>
            <a:ext cx="10024300" cy="741501"/>
          </a:xfrm>
        </p:spPr>
        <p:txBody>
          <a:bodyPr lIns="0" tIns="0" rIns="0" bIns="0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395" y="1566332"/>
            <a:ext cx="6354972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1500" b="0" i="0">
                <a:latin typeface="Arial"/>
              </a:defRPr>
            </a:lvl1pPr>
            <a:lvl2pPr marL="257175" indent="-171450">
              <a:spcBef>
                <a:spcPts val="0"/>
              </a:spcBef>
              <a:buSzPct val="90000"/>
              <a:buFont typeface="Arial"/>
              <a:buChar char="•"/>
              <a:defRPr sz="1500"/>
            </a:lvl2pPr>
            <a:lvl3pPr marL="514350" indent="-171450">
              <a:buSzPct val="90000"/>
              <a:buFont typeface="Courier New"/>
              <a:buChar char="o"/>
              <a:defRPr sz="1500"/>
            </a:lvl3pPr>
            <a:lvl4pPr marL="771525" indent="-171450">
              <a:buSzPct val="90000"/>
              <a:buFont typeface="Arial"/>
              <a:buChar char="•"/>
              <a:defRPr sz="1500"/>
            </a:lvl4pPr>
            <a:lvl5pPr marL="1076325" indent="-180975">
              <a:buSzPct val="90000"/>
              <a:buFont typeface="Courier New"/>
              <a:buChar char="o"/>
              <a:tabLst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96" y="1524002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latin typeface="Arial"/>
                <a:cs typeface="Arial"/>
              </a:defRPr>
            </a:lvl1pPr>
            <a:lvl2pPr marL="252413" indent="0">
              <a:buNone/>
              <a:defRPr/>
            </a:lvl2pPr>
            <a:lvl3pPr marL="559594" indent="0">
              <a:buNone/>
              <a:defRPr/>
            </a:lvl3pPr>
            <a:lvl4pPr marL="848916" indent="0">
              <a:buNone/>
              <a:defRPr/>
            </a:lvl4pPr>
            <a:lvl5pPr marL="1156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3299" y="-41636"/>
            <a:ext cx="10145183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 b="1" cap="all">
                <a:solidFill>
                  <a:srgbClr val="000000"/>
                </a:solidFill>
              </a:defRPr>
            </a:lvl1pPr>
            <a:lvl2pPr marL="252413" indent="0">
              <a:buNone/>
              <a:defRPr/>
            </a:lvl2pPr>
            <a:lvl3pPr marL="559594" indent="0">
              <a:buNone/>
              <a:defRPr/>
            </a:lvl3pPr>
            <a:lvl4pPr marL="848916" indent="0">
              <a:buNone/>
              <a:defRPr/>
            </a:lvl4pPr>
            <a:lvl5pPr marL="1156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CONTENT PAGE WITH EYEBROW &amp; IMAGE RIGHT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0" y="6293868"/>
            <a:ext cx="546111" cy="3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5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119" y="1428753"/>
            <a:ext cx="6354972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1500" b="0" i="0">
                <a:latin typeface="Arial"/>
              </a:defRPr>
            </a:lvl1pPr>
            <a:lvl2pPr marL="257175" indent="-171450">
              <a:spcBef>
                <a:spcPts val="0"/>
              </a:spcBef>
              <a:buSzPct val="90000"/>
              <a:buFont typeface="Arial"/>
              <a:buChar char="•"/>
              <a:defRPr sz="1500"/>
            </a:lvl2pPr>
            <a:lvl3pPr marL="514350" indent="-171450">
              <a:buSzPct val="90000"/>
              <a:buFont typeface="Courier New"/>
              <a:buChar char="o"/>
              <a:defRPr sz="1500"/>
            </a:lvl3pPr>
            <a:lvl4pPr marL="771525" indent="-171450">
              <a:buSzPct val="90000"/>
              <a:buFont typeface="Arial"/>
              <a:buChar char="•"/>
              <a:defRPr sz="1500"/>
            </a:lvl4pPr>
            <a:lvl5pPr marL="1076325" indent="-180975">
              <a:buSzPct val="90000"/>
              <a:buFont typeface="Courier New"/>
              <a:buChar char="o"/>
              <a:tabLst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96" y="1375840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latin typeface="Arial"/>
                <a:cs typeface="Arial"/>
              </a:defRPr>
            </a:lvl1pPr>
            <a:lvl2pPr marL="252413" indent="0">
              <a:buNone/>
              <a:defRPr/>
            </a:lvl2pPr>
            <a:lvl3pPr marL="559594" indent="0">
              <a:buNone/>
              <a:defRPr/>
            </a:lvl3pPr>
            <a:lvl4pPr marL="848916" indent="0">
              <a:buNone/>
              <a:defRPr/>
            </a:lvl4pPr>
            <a:lvl5pPr marL="1156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TEXT &amp; IMAGE RIGHT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0" y="6293868"/>
            <a:ext cx="546111" cy="3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93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27" y="1439336"/>
            <a:ext cx="6354972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1500" b="0" i="0">
                <a:latin typeface="Arial"/>
              </a:defRPr>
            </a:lvl1pPr>
            <a:lvl2pPr marL="257175" indent="-171450">
              <a:spcBef>
                <a:spcPts val="0"/>
              </a:spcBef>
              <a:buSzPct val="90000"/>
              <a:buFont typeface="Arial"/>
              <a:buChar char="•"/>
              <a:defRPr sz="1500"/>
            </a:lvl2pPr>
            <a:lvl3pPr marL="514350" indent="-171450">
              <a:buSzPct val="90000"/>
              <a:buFont typeface="Courier New"/>
              <a:buChar char="o"/>
              <a:defRPr sz="1500"/>
            </a:lvl3pPr>
            <a:lvl4pPr marL="771525" indent="-171450">
              <a:buSzPct val="90000"/>
              <a:buFont typeface="Arial"/>
              <a:buChar char="•"/>
              <a:defRPr sz="1500"/>
            </a:lvl4pPr>
            <a:lvl5pPr marL="1076325" indent="-180975">
              <a:buSzPct val="90000"/>
              <a:buFont typeface="Courier New"/>
              <a:buChar char="o"/>
              <a:tabLst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713416" y="1524002"/>
            <a:ext cx="5058833" cy="4180417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latin typeface="Arial"/>
                <a:cs typeface="Arial"/>
              </a:defRPr>
            </a:lvl1pPr>
            <a:lvl2pPr marL="252413" indent="0">
              <a:buNone/>
              <a:defRPr/>
            </a:lvl2pPr>
            <a:lvl3pPr marL="559594" indent="0">
              <a:buNone/>
              <a:defRPr/>
            </a:lvl3pPr>
            <a:lvl4pPr marL="848916" indent="0">
              <a:buNone/>
              <a:defRPr/>
            </a:lvl4pPr>
            <a:lvl5pPr marL="1156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TEXT &amp; IMAGE LEFT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0" y="6293868"/>
            <a:ext cx="546111" cy="3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0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587783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 vertical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10065" y="-8373"/>
            <a:ext cx="12557760" cy="207264"/>
          </a:xfrm>
          <a:prstGeom prst="rect">
            <a:avLst/>
          </a:prstGeom>
          <a:gradFill flip="none" rotWithShape="1">
            <a:gsLst>
              <a:gs pos="26000">
                <a:schemeClr val="tx2"/>
              </a:gs>
              <a:gs pos="100000">
                <a:srgbClr val="008745"/>
              </a:gs>
              <a:gs pos="0">
                <a:srgbClr val="008745"/>
              </a:gs>
              <a:gs pos="71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256036"/>
            <a:ext cx="7777013" cy="95479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0CBC6E-F1C2-1F47-ABA1-B1BBE767C3DA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38785" y="6360030"/>
            <a:ext cx="7083947" cy="209549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EXTRA VERTICAL SPACE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3" y="6276802"/>
            <a:ext cx="572844" cy="409583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idx="1"/>
          </p:nvPr>
        </p:nvSpPr>
        <p:spPr>
          <a:xfrm>
            <a:off x="460782" y="1428434"/>
            <a:ext cx="11617055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916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" y="6070601"/>
            <a:ext cx="12192001" cy="803468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0CBC6E-F1C2-1F47-ABA1-B1BBE767C3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CONTENT PAGE BOTTOM GREEN BAR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0" y="6293868"/>
            <a:ext cx="546111" cy="39251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6878" y="1153276"/>
            <a:ext cx="11174791" cy="4242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941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1/2 page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70349" y="1143002"/>
            <a:ext cx="7321651" cy="5731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SzPct val="100000"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463873" y="1422118"/>
            <a:ext cx="4206499" cy="5096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Pct val="100000"/>
              <a:buNone/>
              <a:defRPr sz="1800">
                <a:solidFill>
                  <a:schemeClr val="tx1"/>
                </a:solidFill>
              </a:defRPr>
            </a:lvl1pPr>
            <a:lvl2pPr marL="144018" indent="-144018">
              <a:buClrTx/>
              <a:buSzPct val="100000"/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>
              <a:buClr>
                <a:srgbClr val="006601"/>
              </a:buClr>
              <a:defRPr sz="1200"/>
            </a:lvl3pPr>
            <a:lvl4pPr>
              <a:buClr>
                <a:srgbClr val="006601"/>
              </a:buClr>
              <a:defRPr sz="1200"/>
            </a:lvl4pPr>
            <a:lvl5pPr>
              <a:buClr>
                <a:srgbClr val="006601"/>
              </a:buCl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PHOTO RIGHT, ½-PAGE BLEED</a:t>
            </a:r>
          </a:p>
        </p:txBody>
      </p:sp>
    </p:spTree>
    <p:extLst>
      <p:ext uri="{BB962C8B-B14F-4D97-AF65-F5344CB8AC3E}">
        <p14:creationId xmlns:p14="http://schemas.microsoft.com/office/powerpoint/2010/main" val="206509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1375" y="1828800"/>
            <a:ext cx="11612727" cy="42743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59167" y="6360027"/>
            <a:ext cx="7083947" cy="209549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TEXT ONLY 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6ABCFB-0BBF-42AB-A636-57CCEA1A6CE0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TEXT ONLY PAGE</a:t>
            </a:r>
          </a:p>
        </p:txBody>
      </p:sp>
    </p:spTree>
    <p:extLst>
      <p:ext uri="{BB962C8B-B14F-4D97-AF65-F5344CB8AC3E}">
        <p14:creationId xmlns:p14="http://schemas.microsoft.com/office/powerpoint/2010/main" val="2278183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eft 1/2 page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7629072" y="1539999"/>
            <a:ext cx="4206499" cy="5093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Pct val="100000"/>
              <a:buNone/>
              <a:defRPr sz="1800">
                <a:solidFill>
                  <a:schemeClr val="tx1"/>
                </a:solidFill>
              </a:defRPr>
            </a:lvl1pPr>
            <a:lvl2pPr marL="144018" indent="-144018">
              <a:buClrTx/>
              <a:buSzPct val="100000"/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>
              <a:buClr>
                <a:srgbClr val="006601"/>
              </a:buClr>
              <a:defRPr sz="1200"/>
            </a:lvl3pPr>
            <a:lvl4pPr>
              <a:buClr>
                <a:srgbClr val="006601"/>
              </a:buClr>
              <a:defRPr sz="1200"/>
            </a:lvl4pPr>
            <a:lvl5pPr>
              <a:buClr>
                <a:srgbClr val="006601"/>
              </a:buCl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143000"/>
            <a:ext cx="7321651" cy="571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SzPct val="100000"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PHOTO LEFT, ½-PAGE BLEED</a:t>
            </a:r>
          </a:p>
        </p:txBody>
      </p:sp>
    </p:spTree>
    <p:extLst>
      <p:ext uri="{BB962C8B-B14F-4D97-AF65-F5344CB8AC3E}">
        <p14:creationId xmlns:p14="http://schemas.microsoft.com/office/powerpoint/2010/main" val="2990149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80" y="6192079"/>
            <a:ext cx="762000" cy="5486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4388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43000"/>
            <a:ext cx="12192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PICTURE WITH TITLE BAR</a:t>
            </a:r>
          </a:p>
        </p:txBody>
      </p:sp>
    </p:spTree>
    <p:extLst>
      <p:ext uri="{BB962C8B-B14F-4D97-AF65-F5344CB8AC3E}">
        <p14:creationId xmlns:p14="http://schemas.microsoft.com/office/powerpoint/2010/main" val="2762645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73133" y="1459277"/>
            <a:ext cx="10972800" cy="4497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TABLE WITH TITLE</a:t>
            </a:r>
          </a:p>
        </p:txBody>
      </p:sp>
    </p:spTree>
    <p:extLst>
      <p:ext uri="{BB962C8B-B14F-4D97-AF65-F5344CB8AC3E}">
        <p14:creationId xmlns:p14="http://schemas.microsoft.com/office/powerpoint/2010/main" val="3975018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2"/>
              </a:gs>
              <a:gs pos="100000">
                <a:srgbClr val="008745"/>
              </a:gs>
              <a:gs pos="0">
                <a:srgbClr val="00874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29" y="-552455"/>
            <a:ext cx="5780424" cy="43353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END SLIDE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" y="157765"/>
            <a:ext cx="2161388" cy="70408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6453" y="1298823"/>
            <a:ext cx="10972800" cy="954793"/>
          </a:xfrm>
        </p:spPr>
        <p:txBody>
          <a:bodyPr>
            <a:normAutofit/>
          </a:bodyPr>
          <a:lstStyle>
            <a:lvl1pPr algn="l">
              <a:defRPr sz="32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86453" y="2263508"/>
            <a:ext cx="10972800" cy="2355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700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page with eyebrow &amp;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57" y="512383"/>
            <a:ext cx="10024300" cy="741501"/>
          </a:xfrm>
        </p:spPr>
        <p:txBody>
          <a:bodyPr lIns="0" tIns="0" r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2357" y="6360028"/>
            <a:ext cx="7564044" cy="209549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2358" y="-137242"/>
            <a:ext cx="9328189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 b="0" i="0" cap="all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Trefoil Sans"/>
              </a:rPr>
              <a:t>CONTENT PAGE WITH EYEBROW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81234" y="1482451"/>
            <a:ext cx="10024300" cy="418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34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9917" y="1482451"/>
            <a:ext cx="11612727" cy="427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59167" y="6360028"/>
            <a:ext cx="7083947" cy="209549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Trefoil Sans"/>
              </a:rPr>
              <a:t>CONTENT PAGE</a:t>
            </a:r>
          </a:p>
        </p:txBody>
      </p:sp>
    </p:spTree>
    <p:extLst>
      <p:ext uri="{BB962C8B-B14F-4D97-AF65-F5344CB8AC3E}">
        <p14:creationId xmlns:p14="http://schemas.microsoft.com/office/powerpoint/2010/main" val="1852753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C7C8CA"/>
                </a:solidFill>
              </a:rPr>
              <a:pPr/>
              <a:t>‹#›</a:t>
            </a:fld>
            <a:endParaRPr lang="en">
              <a:solidFill>
                <a:srgbClr val="C7C8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6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I (No Fi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336" y="274639"/>
            <a:ext cx="11369337" cy="1143000"/>
          </a:xfr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1336" y="1424365"/>
            <a:ext cx="11369337" cy="33076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en-US" sz="20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Click to edit subtitle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01487" y="2011682"/>
            <a:ext cx="11367500" cy="39422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 sz="1800">
                <a:latin typeface="+mn-lt"/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1600">
                <a:latin typeface="+mn-lt"/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400">
                <a:latin typeface="+mn-lt"/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200">
                <a:latin typeface="+mn-lt"/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518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136877" y="1111228"/>
            <a:ext cx="6380964" cy="639762"/>
          </a:xfrm>
        </p:spPr>
        <p:txBody>
          <a:bodyPr>
            <a:normAutofit/>
          </a:bodyPr>
          <a:lstStyle>
            <a:lvl1pPr marL="0" indent="0">
              <a:buNone/>
              <a:defRPr sz="1412" b="0" i="0">
                <a:solidFill>
                  <a:schemeClr val="bg2">
                    <a:lumMod val="75000"/>
                  </a:schemeClr>
                </a:solidFill>
                <a:latin typeface="Omnes_GirlScouts Medium" pitchFamily="50" charset="0"/>
                <a:cs typeface="Omnes_GirlScouts Medium" pitchFamily="50" charset="0"/>
              </a:defRPr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and Proprietary - Not for Public Distribution - Do Not Copy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F6B83-A13F-438C-81FB-70FDF502F35E}" type="slidenum">
              <a:rPr lang="en-US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738" y="1625600"/>
            <a:ext cx="10972800" cy="3962400"/>
          </a:xfrm>
        </p:spPr>
        <p:txBody>
          <a:bodyPr/>
          <a:lstStyle>
            <a:lvl1pPr marL="0" indent="0">
              <a:buNone/>
              <a:defRPr sz="1588" b="1">
                <a:solidFill>
                  <a:schemeClr val="tx2"/>
                </a:solidFill>
                <a:latin typeface="Omnes_GirlScouts Semibold" pitchFamily="50" charset="0"/>
              </a:defRPr>
            </a:lvl1pPr>
            <a:lvl2pPr marL="0" indent="0">
              <a:buClr>
                <a:schemeClr val="accent4"/>
              </a:buClr>
              <a:buFont typeface="Georgia" pitchFamily="18" charset="0"/>
              <a:buNone/>
              <a:defRPr sz="1412">
                <a:solidFill>
                  <a:schemeClr val="tx1"/>
                </a:solidFill>
                <a:latin typeface="Omnes_GirlScouts Regular" pitchFamily="50" charset="0"/>
              </a:defRPr>
            </a:lvl2pPr>
            <a:lvl3pPr marL="112376" indent="-112376">
              <a:buClr>
                <a:schemeClr val="tx1"/>
              </a:buClr>
              <a:buFont typeface="Arial" pitchFamily="34" charset="0"/>
              <a:buChar char="•"/>
              <a:tabLst/>
              <a:defRPr sz="1235">
                <a:solidFill>
                  <a:schemeClr val="tx1"/>
                </a:solidFill>
                <a:latin typeface="Omnes_GirlScouts Regular" pitchFamily="50" charset="0"/>
              </a:defRPr>
            </a:lvl3pPr>
            <a:lvl4pPr marL="224753" indent="-112376">
              <a:buClr>
                <a:schemeClr val="tx1"/>
              </a:buClr>
              <a:buFont typeface="Arial" pitchFamily="34" charset="0"/>
              <a:buChar char="•"/>
              <a:defRPr sz="1235">
                <a:solidFill>
                  <a:schemeClr val="tx1"/>
                </a:solidFill>
                <a:latin typeface="Omnes_GirlScouts Regular" pitchFamily="50" charset="0"/>
              </a:defRPr>
            </a:lvl4pPr>
            <a:lvl5pPr marL="338691" indent="-117059">
              <a:buClr>
                <a:schemeClr val="tx1"/>
              </a:buClr>
              <a:buFont typeface="Arial" pitchFamily="34" charset="0"/>
              <a:buChar char="•"/>
              <a:defRPr sz="1235">
                <a:solidFill>
                  <a:schemeClr val="tx1"/>
                </a:solidFill>
                <a:latin typeface="Omnes_GirlScouts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451" y="216762"/>
            <a:ext cx="8612536" cy="806824"/>
          </a:xfrm>
        </p:spPr>
        <p:txBody>
          <a:bodyPr anchor="t" anchorCtr="0"/>
          <a:lstStyle>
            <a:lvl1pPr algn="l">
              <a:defRPr sz="3177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8138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DE8089-65DA-4357-AD6B-7DC40EA67390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01A-0DE2-49A4-9287-3EE0070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7" y="626534"/>
            <a:ext cx="10024300" cy="741501"/>
          </a:xfrm>
        </p:spPr>
        <p:txBody>
          <a:bodyPr lIns="0" tIns="0" r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3297" y="-41636"/>
            <a:ext cx="10145183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133" b="0" i="0" cap="all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448722" indent="0">
              <a:buNone/>
              <a:defRPr/>
            </a:lvl2pPr>
            <a:lvl3pPr marL="994808" indent="0">
              <a:buNone/>
              <a:defRPr/>
            </a:lvl3pPr>
            <a:lvl4pPr marL="1509146" indent="0">
              <a:buNone/>
              <a:defRPr/>
            </a:lvl4pPr>
            <a:lvl5pPr marL="20552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CONTENT PAGE WITH EYEBROW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691" y="1828801"/>
            <a:ext cx="10449484" cy="41804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59167" y="6360027"/>
            <a:ext cx="7083947" cy="209549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E610A4-9339-442A-92A0-538ECAA4F064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CONTENT PAGE WITH EYEBROW</a:t>
            </a:r>
          </a:p>
        </p:txBody>
      </p:sp>
    </p:spTree>
    <p:extLst>
      <p:ext uri="{BB962C8B-B14F-4D97-AF65-F5344CB8AC3E}">
        <p14:creationId xmlns:p14="http://schemas.microsoft.com/office/powerpoint/2010/main" val="2344995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1482" y="6192557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512600"/>
            <a:ext cx="12192000" cy="535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>
                <a:ln>
                  <a:noFill/>
                </a:ln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692" y="1975924"/>
            <a:ext cx="5572685" cy="449884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13259" indent="-313259">
              <a:buFont typeface="Arial"/>
              <a:buChar char="•"/>
              <a:defRPr sz="2667"/>
            </a:lvl1pPr>
            <a:lvl2pPr marL="829713" indent="-380990">
              <a:buFont typeface="Arial"/>
              <a:buChar char="•"/>
              <a:defRPr sz="2667"/>
            </a:lvl2pPr>
            <a:lvl3pPr marL="1299601" indent="-304792">
              <a:buFont typeface="Courier New"/>
              <a:buChar char="o"/>
              <a:defRPr sz="2667"/>
            </a:lvl3pPr>
            <a:lvl4pPr marL="1813939" indent="-304792">
              <a:buFont typeface="Arial"/>
              <a:buChar char="•"/>
              <a:defRPr sz="2667"/>
            </a:lvl4pPr>
            <a:lvl5pPr marL="2360025" indent="-304792">
              <a:buFont typeface="Lucida Grande"/>
              <a:buChar char="–"/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latin typeface="Arial"/>
              </a:rPr>
              <a:t>FULL BLEED AND TEXT LEFT</a:t>
            </a:r>
          </a:p>
        </p:txBody>
      </p:sp>
    </p:spTree>
    <p:extLst>
      <p:ext uri="{BB962C8B-B14F-4D97-AF65-F5344CB8AC3E}">
        <p14:creationId xmlns:p14="http://schemas.microsoft.com/office/powerpoint/2010/main" val="461112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59168" y="6360029"/>
            <a:ext cx="7083947" cy="209549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648176" y="-745067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66"/>
            <a:r>
              <a:rPr lang="en-US" sz="1310">
                <a:solidFill>
                  <a:prstClr val="white"/>
                </a:solidFill>
                <a:latin typeface="Trefoil Sans"/>
              </a:rPr>
              <a:t>TEXT ONLY PAGE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idx="1"/>
          </p:nvPr>
        </p:nvSpPr>
        <p:spPr>
          <a:xfrm>
            <a:off x="460783" y="1428435"/>
            <a:ext cx="11617055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7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17954"/>
            <a:ext cx="12192000" cy="5352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03931" y="2122314"/>
            <a:ext cx="10721576" cy="4095383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TITLE &amp; FULL-WIDTH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FCE284-2EA8-4508-8F42-3EC3C069A837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&amp; FULL-WIDTH IMAGE</a:t>
            </a:r>
          </a:p>
        </p:txBody>
      </p:sp>
    </p:spTree>
    <p:extLst>
      <p:ext uri="{BB962C8B-B14F-4D97-AF65-F5344CB8AC3E}">
        <p14:creationId xmlns:p14="http://schemas.microsoft.com/office/powerpoint/2010/main" val="155769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82" y="6192557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512600"/>
            <a:ext cx="12192000" cy="535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>
                <a:ln>
                  <a:noFill/>
                </a:ln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692" y="1975924"/>
            <a:ext cx="5572685" cy="449884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13259" indent="-313259">
              <a:buFont typeface="Arial"/>
              <a:buChar char="•"/>
              <a:defRPr sz="2667"/>
            </a:lvl1pPr>
            <a:lvl2pPr marL="829713" indent="-380990">
              <a:buFont typeface="Arial"/>
              <a:buChar char="•"/>
              <a:defRPr sz="2667"/>
            </a:lvl2pPr>
            <a:lvl3pPr marL="1299601" indent="-304792">
              <a:buFont typeface="Courier New"/>
              <a:buChar char="o"/>
              <a:defRPr sz="2667"/>
            </a:lvl3pPr>
            <a:lvl4pPr marL="1813939" indent="-304792">
              <a:buFont typeface="Arial"/>
              <a:buChar char="•"/>
              <a:defRPr sz="2667"/>
            </a:lvl4pPr>
            <a:lvl5pPr marL="2360025" indent="-304792">
              <a:buFont typeface="Lucida Grande"/>
              <a:buChar char="–"/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FULL BLEED AND TEXT LEFT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AAA23E-AADD-47C6-A249-DA2B7B0CBA87}"/>
              </a:ext>
            </a:extLst>
          </p:cNvPr>
          <p:cNvSpPr/>
          <p:nvPr userDrawn="1"/>
        </p:nvSpPr>
        <p:spPr>
          <a:xfrm>
            <a:off x="221485" y="6192560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DD3CD6-3CAB-4F31-8287-896CD3B856BB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FULL BLEED AND TEXT LEFT</a:t>
            </a:r>
          </a:p>
        </p:txBody>
      </p:sp>
    </p:spTree>
    <p:extLst>
      <p:ext uri="{BB962C8B-B14F-4D97-AF65-F5344CB8AC3E}">
        <p14:creationId xmlns:p14="http://schemas.microsoft.com/office/powerpoint/2010/main" val="121752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82" y="6192557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512600"/>
            <a:ext cx="12192000" cy="535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>
                <a:ln>
                  <a:noFill/>
                </a:ln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12AA3-6E81-C746-8BB2-6661939CB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45609" y="1975105"/>
            <a:ext cx="5795607" cy="4306607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13259" indent="-313259">
              <a:buFont typeface="Arial"/>
              <a:buChar char="•"/>
              <a:defRPr sz="2667"/>
            </a:lvl1pPr>
            <a:lvl2pPr marL="829713" indent="-380990">
              <a:buFont typeface="Arial"/>
              <a:buChar char="•"/>
              <a:defRPr sz="2667"/>
            </a:lvl2pPr>
            <a:lvl3pPr marL="1299601" indent="-304792">
              <a:buFont typeface="Courier New"/>
              <a:buChar char="o"/>
              <a:defRPr sz="2667"/>
            </a:lvl3pPr>
            <a:lvl4pPr marL="1813939" indent="-304792">
              <a:buFont typeface="Arial"/>
              <a:buChar char="•"/>
              <a:defRPr sz="2667"/>
            </a:lvl4pPr>
            <a:lvl5pPr marL="2360025" indent="-304792">
              <a:buFont typeface="Lucida Grande"/>
              <a:buChar char="–"/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FULL BLEED AND TEXT RIGHT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B0A5DC-FE80-411C-B02E-6B008F92A91A}"/>
              </a:ext>
            </a:extLst>
          </p:cNvPr>
          <p:cNvSpPr/>
          <p:nvPr userDrawn="1"/>
        </p:nvSpPr>
        <p:spPr>
          <a:xfrm>
            <a:off x="221485" y="6192560"/>
            <a:ext cx="7619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B279A4-7D77-45C2-99E5-CFF7E2492942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FULL BLEED AND TEXT RIGHT</a:t>
            </a:r>
          </a:p>
        </p:txBody>
      </p:sp>
    </p:spTree>
    <p:extLst>
      <p:ext uri="{BB962C8B-B14F-4D97-AF65-F5344CB8AC3E}">
        <p14:creationId xmlns:p14="http://schemas.microsoft.com/office/powerpoint/2010/main" val="326021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0987" y="1524000"/>
            <a:ext cx="10858120" cy="730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latin typeface="Trefoil Sans SemiBold"/>
                <a:cs typeface="Trefoil Sans 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2" y="6191746"/>
            <a:ext cx="572844" cy="5461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refoil Sans"/>
              </a:rPr>
              <a:t>TITLE &amp; SUBTITLE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938784" y="6360027"/>
            <a:ext cx="7083947" cy="209549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0E3E50-D4AD-4D37-A85F-A72F4F8F1B1E}"/>
              </a:ext>
            </a:extLst>
          </p:cNvPr>
          <p:cNvSpPr/>
          <p:nvPr userDrawn="1"/>
        </p:nvSpPr>
        <p:spPr>
          <a:xfrm>
            <a:off x="108373" y="6146800"/>
            <a:ext cx="1029547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D4CAEA1-E5DB-43F4-BA04-AA06F4D18B00}"/>
              </a:ext>
            </a:extLst>
          </p:cNvPr>
          <p:cNvSpPr/>
          <p:nvPr userDrawn="1"/>
        </p:nvSpPr>
        <p:spPr>
          <a:xfrm>
            <a:off x="1648176" y="-745068"/>
            <a:ext cx="9144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Arial"/>
              </a:rPr>
              <a:t>TITLE &amp;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FB02C5-DCE6-4941-8111-0F3B2511D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3" y="6276802"/>
            <a:ext cx="572844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3" cy="1515872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prstClr val="white"/>
              </a:solidFill>
              <a:latin typeface="Trefoi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876" y="260842"/>
            <a:ext cx="9763681" cy="9547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41667" y="6281711"/>
            <a:ext cx="5495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2"/>
                </a:solidFill>
                <a:latin typeface="Trefoil Sans"/>
              </a:defRPr>
            </a:lvl1pPr>
          </a:lstStyle>
          <a:p>
            <a:pPr defTabSz="609585"/>
            <a:fld id="{F8C12AA3-6E81-C746-8BB2-6661939CBDDC}" type="slidenum">
              <a:rPr lang="en-US" smtClean="0">
                <a:solidFill>
                  <a:srgbClr val="C7C8CA"/>
                </a:solidFill>
              </a:rPr>
              <a:pPr defTabSz="609585"/>
              <a:t>‹#›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3783" y="1828801"/>
            <a:ext cx="11617055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942453" y="6360027"/>
            <a:ext cx="7083947" cy="209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Trefoil Sans"/>
                <a:cs typeface="Trefoil Sans"/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79" y="281059"/>
            <a:ext cx="1004659" cy="962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82" y="154060"/>
            <a:ext cx="476997" cy="4571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CFC6B7-8DFB-465E-A3A5-BC796F5845D5}"/>
              </a:ext>
            </a:extLst>
          </p:cNvPr>
          <p:cNvSpPr/>
          <p:nvPr userDrawn="1"/>
        </p:nvSpPr>
        <p:spPr>
          <a:xfrm>
            <a:off x="1" y="0"/>
            <a:ext cx="12192003" cy="1136904"/>
          </a:xfrm>
          <a:prstGeom prst="rect">
            <a:avLst/>
          </a:prstGeom>
          <a:gradFill flip="none" rotWithShape="1">
            <a:gsLst>
              <a:gs pos="15000">
                <a:srgbClr val="00984D"/>
              </a:gs>
              <a:gs pos="100000">
                <a:srgbClr val="008745"/>
              </a:gs>
              <a:gs pos="0">
                <a:srgbClr val="008745"/>
              </a:gs>
              <a:gs pos="69000">
                <a:schemeClr val="tx2"/>
              </a:gs>
              <a:gs pos="35000">
                <a:schemeClr val="tx2"/>
              </a:gs>
              <a:gs pos="86000">
                <a:srgbClr val="00A0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B36882-A5B2-4E33-B040-034D6635653B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80" y="210794"/>
            <a:ext cx="1004659" cy="7220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3FA2E2-7FF3-40CC-B7EE-C042F4F40FD8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83" y="115545"/>
            <a:ext cx="476997" cy="3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7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66" r:id="rId51"/>
  </p:sldLayoutIdLst>
  <p:hf hdr="0" ftr="0" dt="0"/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buNone/>
        <a:defRPr sz="3733" b="0" i="0" kern="1200" baseline="0">
          <a:solidFill>
            <a:schemeClr val="bg1"/>
          </a:solidFill>
          <a:latin typeface="Trefoil Sans SemiBold"/>
          <a:ea typeface="+mj-ea"/>
          <a:cs typeface="Trefoil Sans SemiBold"/>
        </a:defRPr>
      </a:lvl1pPr>
    </p:titleStyle>
    <p:bodyStyle>
      <a:lvl1pPr marL="302676" indent="-302676" algn="l" defTabSz="609585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sz="3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1pPr>
      <a:lvl2pPr marL="829713" indent="-380990" algn="l" defTabSz="609585" rtl="0" eaLnBrk="1" latinLnBrk="0" hangingPunct="1">
        <a:spcBef>
          <a:spcPct val="20000"/>
        </a:spcBef>
        <a:buClr>
          <a:schemeClr val="tx1"/>
        </a:buClr>
        <a:buSzPct val="100000"/>
        <a:buFont typeface="Courier New"/>
        <a:buChar char="o"/>
        <a:defRPr sz="3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2pPr>
      <a:lvl3pPr marL="1299601" indent="-304792" algn="l" defTabSz="609585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sz="2933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3pPr>
      <a:lvl4pPr marL="1813939" indent="-304792" algn="l" defTabSz="842412" rtl="0" eaLnBrk="1" latinLnBrk="0" hangingPunct="1">
        <a:spcBef>
          <a:spcPct val="20000"/>
        </a:spcBef>
        <a:buClr>
          <a:schemeClr val="tx1"/>
        </a:buClr>
        <a:buSzPct val="100000"/>
        <a:buFont typeface="Courier New"/>
        <a:buChar char="o"/>
        <a:defRPr sz="2933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4pPr>
      <a:lvl5pPr marL="2360025" indent="-304792" algn="l" defTabSz="609585" rtl="0" eaLnBrk="1" latinLnBrk="0" hangingPunct="1">
        <a:spcBef>
          <a:spcPct val="20000"/>
        </a:spcBef>
        <a:buClr>
          <a:schemeClr val="tx1"/>
        </a:buClr>
        <a:buSzPct val="100000"/>
        <a:buFont typeface="STIXGeneral-Regular"/>
        <a:buChar char="⎯"/>
        <a:defRPr sz="2933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2FD60-0BA4-4821-AD55-DCB33437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6" y="0"/>
            <a:ext cx="11237988" cy="1302923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New </a:t>
            </a:r>
            <a:r>
              <a:rPr lang="en-US" sz="3600" dirty="0" smtClean="0"/>
              <a:t>Content and Functionality </a:t>
            </a:r>
            <a:r>
              <a:rPr lang="en-US" sz="3600" dirty="0"/>
              <a:t>Enhancements in VTK </a:t>
            </a:r>
            <a:br>
              <a:rPr lang="en-US" sz="3600" dirty="0"/>
            </a:br>
            <a:r>
              <a:rPr lang="en-US" sz="3600" dirty="0"/>
              <a:t>MY 2</a:t>
            </a:r>
            <a:r>
              <a:rPr lang="en-US" sz="3200" dirty="0"/>
              <a:t>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BF16B3A-DD3D-46DF-94EB-12C58186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1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FC8CA6B8-25A0-4BA0-A7E2-0AF132D59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0" rIns="91440" bIns="73152" rtlCol="0" anchor="ctr">
            <a:no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New Functionality Enhancements in VTK for MY 2019</a:t>
            </a:r>
          </a:p>
        </p:txBody>
      </p:sp>
      <p:pic>
        <p:nvPicPr>
          <p:cNvPr id="7" name="Picture 7" descr="A picture containing person, indoor&#10;&#10;Description generated with very high confidence">
            <a:extLst>
              <a:ext uri="{FF2B5EF4-FFF2-40B4-BE49-F238E27FC236}">
                <a16:creationId xmlns:a16="http://schemas.microsoft.com/office/drawing/2014/main" xmlns="" id="{522D23BC-AB21-4F07-B154-E53E200EF9A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t="26369" r="-112" b="36313"/>
          <a:stretch/>
        </p:blipFill>
        <p:spPr>
          <a:xfrm>
            <a:off x="68036" y="1691595"/>
            <a:ext cx="12205630" cy="4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5542ACB-5AE7-4BA3-AB5E-F47E0249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What's New in VTK for MY 2019?</a:t>
            </a:r>
            <a:br>
              <a:rPr lang="en-US" sz="2400" b="1" dirty="0"/>
            </a:br>
            <a:r>
              <a:rPr lang="en-US" sz="2000" dirty="0"/>
              <a:t>CONTENT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AF5D80-0A1E-4936-80BA-87133B40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D141A703-0A37-43E8-8772-7F00F665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9" y="1605328"/>
            <a:ext cx="11617055" cy="5148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Super excited to have worked in partnership with Girl Experience, </a:t>
            </a:r>
            <a:r>
              <a:rPr lang="en-US" sz="1700" dirty="0" smtClean="0"/>
              <a:t>to</a:t>
            </a:r>
            <a:r>
              <a:rPr lang="en-US" sz="1700" dirty="0" smtClean="0"/>
              <a:t> </a:t>
            </a:r>
            <a:r>
              <a:rPr lang="en-US" sz="1700" dirty="0"/>
              <a:t>provide the following  NEW content in VTK for the 2019 Membership Year: </a:t>
            </a:r>
            <a:endParaRPr lang="en-US" sz="1700" dirty="0" smtClean="0"/>
          </a:p>
          <a:p>
            <a:pPr marL="0" indent="0">
              <a:buNone/>
            </a:pPr>
            <a:endParaRPr lang="en-US" sz="1700" dirty="0"/>
          </a:p>
          <a:p>
            <a:pPr marL="165100" indent="-165100"/>
            <a:r>
              <a:rPr lang="en-US" sz="1700" dirty="0" smtClean="0"/>
              <a:t>Cadette</a:t>
            </a:r>
            <a:r>
              <a:rPr lang="en-US" sz="1700" dirty="0"/>
              <a:t>, Senior, </a:t>
            </a:r>
            <a:r>
              <a:rPr lang="en-US" sz="1700" dirty="0" smtClean="0"/>
              <a:t>Ambassador Content</a:t>
            </a:r>
          </a:p>
          <a:p>
            <a:pPr marL="452755" lvl="1" indent="-207645"/>
            <a:r>
              <a:rPr lang="en-US" sz="1700" b="1" dirty="0" smtClean="0">
                <a:solidFill>
                  <a:srgbClr val="00B050"/>
                </a:solidFill>
              </a:rPr>
              <a:t>New! </a:t>
            </a:r>
            <a:r>
              <a:rPr lang="en-US" sz="1700" i="1" dirty="0" smtClean="0"/>
              <a:t>Not in PDF format! </a:t>
            </a:r>
            <a:r>
              <a:rPr lang="en-US" sz="1700" dirty="0" smtClean="0"/>
              <a:t>– Content available as interactive year plans and meeting plans!</a:t>
            </a:r>
            <a:endParaRPr lang="en-US" sz="1700" dirty="0" smtClean="0"/>
          </a:p>
          <a:p>
            <a:pPr marL="452755" lvl="1" indent="-207645"/>
            <a:r>
              <a:rPr lang="en-US" sz="1700" dirty="0" smtClean="0"/>
              <a:t>2 </a:t>
            </a:r>
            <a:r>
              <a:rPr lang="en-US" sz="1700" b="1" dirty="0">
                <a:solidFill>
                  <a:srgbClr val="00B050"/>
                </a:solidFill>
              </a:rPr>
              <a:t>New! </a:t>
            </a:r>
            <a:r>
              <a:rPr lang="en-US" sz="1700" dirty="0"/>
              <a:t>STEM </a:t>
            </a:r>
            <a:r>
              <a:rPr lang="en-US" sz="1700" dirty="0" smtClean="0"/>
              <a:t>Journeys</a:t>
            </a:r>
            <a:endParaRPr lang="en-US" sz="1700" dirty="0"/>
          </a:p>
          <a:p>
            <a:pPr marL="452755" lvl="1" indent="-207645"/>
            <a:r>
              <a:rPr lang="en-US" sz="1700" dirty="0"/>
              <a:t>2 </a:t>
            </a:r>
            <a:r>
              <a:rPr lang="en-US" sz="1700" b="1" dirty="0">
                <a:solidFill>
                  <a:srgbClr val="00B050"/>
                </a:solidFill>
              </a:rPr>
              <a:t>New! </a:t>
            </a:r>
            <a:r>
              <a:rPr lang="en-US" sz="1700" dirty="0"/>
              <a:t>STEM </a:t>
            </a:r>
            <a:r>
              <a:rPr lang="en-US" sz="1700" dirty="0" smtClean="0"/>
              <a:t>Badges</a:t>
            </a:r>
          </a:p>
          <a:p>
            <a:pPr marL="452755" lvl="1" indent="-207645"/>
            <a:r>
              <a:rPr lang="en-US" sz="1700" b="1" dirty="0" smtClean="0">
                <a:solidFill>
                  <a:srgbClr val="00B050"/>
                </a:solidFill>
              </a:rPr>
              <a:t>New!</a:t>
            </a:r>
            <a:r>
              <a:rPr lang="en-US" sz="1700" dirty="0" smtClean="0"/>
              <a:t> Badge for </a:t>
            </a:r>
            <a:r>
              <a:rPr lang="en-US" sz="1700" dirty="0" smtClean="0"/>
              <a:t>Ambassador</a:t>
            </a:r>
            <a:r>
              <a:rPr lang="en-US" sz="1700" dirty="0" smtClean="0"/>
              <a:t> Troops</a:t>
            </a:r>
            <a:r>
              <a:rPr lang="en-US" sz="1700" dirty="0" smtClean="0"/>
              <a:t> </a:t>
            </a:r>
          </a:p>
          <a:p>
            <a:pPr marL="452755" lvl="1" indent="-207645"/>
            <a:r>
              <a:rPr lang="en-US" sz="1700" b="1" dirty="0">
                <a:solidFill>
                  <a:srgbClr val="00B050"/>
                </a:solidFill>
              </a:rPr>
              <a:t>New</a:t>
            </a:r>
            <a:r>
              <a:rPr lang="en-US" sz="1700" b="1" dirty="0" smtClean="0">
                <a:solidFill>
                  <a:srgbClr val="00B050"/>
                </a:solidFill>
              </a:rPr>
              <a:t>! </a:t>
            </a:r>
            <a:r>
              <a:rPr lang="en-US" sz="1700" dirty="0"/>
              <a:t>Multi-Level </a:t>
            </a:r>
            <a:r>
              <a:rPr lang="en-US" sz="1700" dirty="0" smtClean="0"/>
              <a:t>(C,S,A/6-12) year plan tracks</a:t>
            </a:r>
          </a:p>
          <a:p>
            <a:pPr marL="452755" lvl="1" indent="-207645"/>
            <a:endParaRPr lang="en-US" sz="1700" dirty="0"/>
          </a:p>
          <a:p>
            <a:pPr marL="165100" indent="-165100"/>
            <a:r>
              <a:rPr lang="en-US" sz="1700" dirty="0" smtClean="0"/>
              <a:t>Daisy</a:t>
            </a:r>
            <a:r>
              <a:rPr lang="en-US" sz="1700" dirty="0"/>
              <a:t>, Brownie, Junior </a:t>
            </a:r>
            <a:r>
              <a:rPr lang="en-US" sz="1700" dirty="0" smtClean="0"/>
              <a:t>Content</a:t>
            </a:r>
            <a:endParaRPr lang="en-US" sz="1700" dirty="0"/>
          </a:p>
          <a:p>
            <a:pPr marL="452755" lvl="1" indent="-207645"/>
            <a:r>
              <a:rPr lang="en-US" sz="1700" dirty="0"/>
              <a:t>Brownie Quest (Classic Journey) </a:t>
            </a:r>
          </a:p>
          <a:p>
            <a:pPr marL="452755" lvl="1" indent="-207645"/>
            <a:r>
              <a:rPr lang="en-US" sz="1700" dirty="0"/>
              <a:t>Agent of Change (Classic Journey) </a:t>
            </a:r>
          </a:p>
          <a:p>
            <a:pPr marL="452755" lvl="1" indent="-207645"/>
            <a:r>
              <a:rPr lang="en-US" sz="1700" dirty="0" smtClean="0"/>
              <a:t>Plus 4 </a:t>
            </a:r>
            <a:r>
              <a:rPr lang="en-US" sz="1700" b="1" dirty="0">
                <a:solidFill>
                  <a:srgbClr val="00B050"/>
                </a:solidFill>
              </a:rPr>
              <a:t>New! </a:t>
            </a:r>
            <a:r>
              <a:rPr lang="en-US" sz="1700" dirty="0" smtClean="0"/>
              <a:t>STEM Badges</a:t>
            </a:r>
            <a:endParaRPr lang="en-US" sz="1700" dirty="0"/>
          </a:p>
          <a:p>
            <a:pPr marL="452755" lvl="1" indent="-207645"/>
            <a:endParaRPr lang="en-US" sz="1700" dirty="0"/>
          </a:p>
        </p:txBody>
      </p:sp>
      <p:sp>
        <p:nvSpPr>
          <p:cNvPr id="3" name="Explosion 2 2"/>
          <p:cNvSpPr/>
          <p:nvPr/>
        </p:nvSpPr>
        <p:spPr>
          <a:xfrm>
            <a:off x="7141029" y="3167743"/>
            <a:ext cx="4038600" cy="3309257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 rot="20733001">
            <a:off x="7083696" y="3224352"/>
            <a:ext cx="3829557" cy="3100330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85099" y="4499205"/>
            <a:ext cx="318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foil Sans Black" panose="00000900000000000000" pitchFamily="50" charset="0"/>
              </a:rPr>
              <a:t>Details will be released</a:t>
            </a:r>
          </a:p>
          <a:p>
            <a:pPr algn="ctr"/>
            <a:r>
              <a:rPr lang="en-US" dirty="0" smtClean="0">
                <a:latin typeface="Trefoil Sans Black" panose="00000900000000000000" pitchFamily="50" charset="0"/>
              </a:rPr>
              <a:t>July 17</a:t>
            </a:r>
            <a:r>
              <a:rPr lang="en-US" baseline="30000" dirty="0" smtClean="0">
                <a:latin typeface="Trefoil Sans Black" panose="00000900000000000000" pitchFamily="50" charset="0"/>
              </a:rPr>
              <a:t>th</a:t>
            </a:r>
            <a:r>
              <a:rPr lang="en-US" dirty="0" smtClean="0">
                <a:latin typeface="Trefoil Sans Black" panose="00000900000000000000" pitchFamily="50" charset="0"/>
              </a:rPr>
              <a:t>, 2018!</a:t>
            </a:r>
            <a:endParaRPr lang="en-US" dirty="0">
              <a:latin typeface="Trefoil Sans Black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5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87C8CB-46B8-4552-B1DE-39D29570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VTK MY 19 Enhancements: </a:t>
            </a:r>
            <a:br>
              <a:rPr lang="en-US" sz="2400"/>
            </a:br>
            <a:r>
              <a:rPr lang="en-US" sz="2400"/>
              <a:t>NEW! Explore Tab</a:t>
            </a:r>
          </a:p>
          <a:p>
            <a:endParaRPr 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549E3BF-F98D-480A-80B8-F654AFF6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0681D1-8807-4DD1-99D2-2F89B113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83" y="1986328"/>
            <a:ext cx="5020638" cy="42423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alibri"/>
                <a:cs typeface="Calibri"/>
              </a:rPr>
              <a:t> 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Explore Tab</a:t>
            </a:r>
          </a:p>
          <a:p>
            <a:pPr marL="0" indent="0">
              <a:buNone/>
            </a:pPr>
            <a:r>
              <a:rPr lang="en-US" sz="2400" dirty="0"/>
              <a:t>Setting up your troop year just got easier. The new “Explore” tab lets you “Select your own” or use “Pre-selected Tracks” to jump start the Year Plan for your troop. New badge and award visuals let you see what your girls will earn.  </a:t>
            </a:r>
          </a:p>
          <a:p>
            <a:pPr marL="165100" indent="-165100"/>
            <a:endParaRPr lang="en-US" sz="2400" i="1" dirty="0"/>
          </a:p>
          <a:p>
            <a:pPr marL="165100" indent="-165100"/>
            <a:r>
              <a:rPr lang="en-US" sz="2400" i="1" dirty="0"/>
              <a:t>Daisy through Ambassador and Multi-Level (K-5 &amp; 6-12)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65100" indent="-165100"/>
            <a:endParaRPr lang="en-US" sz="1700" dirty="0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7713CA4-5F90-4F0B-B852-A01E4A51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67" y="1680650"/>
            <a:ext cx="5529617" cy="45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9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CF807-2926-402A-9AD7-6001A0DB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VTK MY 2019 Enhancements: </a:t>
            </a:r>
            <a:br>
              <a:rPr lang="en-US" sz="2000"/>
            </a:br>
            <a:r>
              <a:rPr lang="en-US" sz="2000"/>
              <a:t>Newly Pre-populated Tracks—More Badge Options! 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EC2595C-246F-44C7-84D5-7E92A2B3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4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280302-A355-4BE3-B645-581B3E5644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C830036-59BD-4E0A-9A62-07A4BAFD2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3902" y="1549872"/>
            <a:ext cx="6316372" cy="5363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BCE71F-5697-4EFC-97DA-608923435366}"/>
              </a:ext>
            </a:extLst>
          </p:cNvPr>
          <p:cNvSpPr txBox="1"/>
          <p:nvPr/>
        </p:nvSpPr>
        <p:spPr>
          <a:xfrm>
            <a:off x="204364" y="1830444"/>
            <a:ext cx="4715774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AE58"/>
                </a:solidFill>
                <a:latin typeface="Calibri"/>
                <a:cs typeface="Calibri"/>
              </a:rPr>
              <a:t>New!</a:t>
            </a: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 ADDITIONAL PRE-POPULATED BADGE TRACKS</a:t>
            </a:r>
          </a:p>
          <a:p>
            <a:r>
              <a:rPr lang="en-US" sz="2400">
                <a:latin typeface="Calibri"/>
                <a:cs typeface="Calibri"/>
              </a:rPr>
              <a:t>Badge tracks have always been a popular Year Plan choice for troops. Several new badge tracks have been added across all grade levels.</a:t>
            </a:r>
            <a:r>
              <a:rPr lang="en-US" sz="2400" b="1">
                <a:latin typeface="Calibri"/>
                <a:cs typeface="Calibri"/>
              </a:rPr>
              <a:t> </a:t>
            </a:r>
            <a:r>
              <a:rPr lang="en-US" sz="2400">
                <a:latin typeface="Calibri"/>
                <a:cs typeface="Calibri"/>
              </a:rPr>
              <a:t>  </a:t>
            </a:r>
          </a:p>
          <a:p>
            <a:endParaRPr lang="en-US" sz="2400">
              <a:latin typeface="Calibri"/>
              <a:cs typeface="Calibri"/>
            </a:endParaRPr>
          </a:p>
          <a:p>
            <a:r>
              <a:rPr lang="en-US" sz="2400" i="1">
                <a:latin typeface="Calibri"/>
                <a:cs typeface="Calibri"/>
              </a:rPr>
              <a:t>Daisy through Ambassador</a:t>
            </a:r>
            <a:r>
              <a:rPr lang="en-US" sz="2400"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065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7897B-93E4-4429-B8EE-20FE1278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VTK MY 19 Enhancements</a:t>
            </a:r>
            <a:br>
              <a:rPr lang="en-US" sz="2400"/>
            </a:br>
            <a:r>
              <a:rPr lang="en-US" sz="2400"/>
              <a:t>Badge Requirements Previ</a:t>
            </a:r>
            <a:r>
              <a:rPr lang="en-US" sz="2000"/>
              <a:t>ew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6FF3C9D-1256-4C51-B7C2-9CFC757C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>
                <a:solidFill>
                  <a:srgbClr val="C7C8CA"/>
                </a:solidFill>
              </a:rPr>
              <a:pPr/>
              <a:t>5</a:t>
            </a:fld>
            <a:endParaRPr lang="en-US">
              <a:solidFill>
                <a:srgbClr val="C7C8CA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9411B9-4C8E-4316-ABEE-4EBFEE69F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FC50D89-6663-4DBA-8FB0-44E14F63E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7706" y="1439808"/>
            <a:ext cx="4320402" cy="4526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88DAAE-2272-48FB-94E4-F6FD8BB3181A}"/>
              </a:ext>
            </a:extLst>
          </p:cNvPr>
          <p:cNvSpPr txBox="1"/>
          <p:nvPr/>
        </p:nvSpPr>
        <p:spPr>
          <a:xfrm>
            <a:off x="308779" y="1769618"/>
            <a:ext cx="5995916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New!</a:t>
            </a:r>
            <a:r>
              <a:rPr lang="en-US" sz="2400" b="1"/>
              <a:t> BADGE REQUIREMENTS</a:t>
            </a:r>
            <a:r>
              <a:rPr lang="en-US" sz="2400" b="1">
                <a:cs typeface="Calibri"/>
              </a:rPr>
              <a:t> 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Badge</a:t>
            </a:r>
            <a:r>
              <a:rPr lang="en-US" sz="2400"/>
              <a:t> images are now active buttons that show you the requirements and steps to earn each badge.  </a:t>
            </a:r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E1CEA51-9CB0-4BED-8E2E-D1FDE36F8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83" y="3701985"/>
            <a:ext cx="3209498" cy="31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57787"/>
      </p:ext>
    </p:extLst>
  </p:cSld>
  <p:clrMapOvr>
    <a:masterClrMapping/>
  </p:clrMapOvr>
</p:sld>
</file>

<file path=ppt/theme/theme1.xml><?xml version="1.0" encoding="utf-8"?>
<a:theme xmlns:a="http://schemas.openxmlformats.org/drawingml/2006/main" name="GSGreenTrefoilTheme16.9">
  <a:themeElements>
    <a:clrScheme name="GS-Brand-Theme">
      <a:dk1>
        <a:sysClr val="windowText" lastClr="000000"/>
      </a:dk1>
      <a:lt1>
        <a:sysClr val="window" lastClr="FFFFFF"/>
      </a:lt1>
      <a:dk2>
        <a:srgbClr val="00AE58"/>
      </a:dk2>
      <a:lt2>
        <a:srgbClr val="C7C8CA"/>
      </a:lt2>
      <a:accent1>
        <a:srgbClr val="00AAE5"/>
      </a:accent1>
      <a:accent2>
        <a:srgbClr val="EC008B"/>
      </a:accent2>
      <a:accent3>
        <a:srgbClr val="B2D235"/>
      </a:accent3>
      <a:accent4>
        <a:srgbClr val="FAA61A"/>
      </a:accent4>
      <a:accent5>
        <a:srgbClr val="6E298D"/>
      </a:accent5>
      <a:accent6>
        <a:srgbClr val="004E99"/>
      </a:accent6>
      <a:hlink>
        <a:srgbClr val="004E99"/>
      </a:hlink>
      <a:folHlink>
        <a:srgbClr val="6E29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SGreenTrefoilTheme16.9" id="{2C1958D7-D711-46FB-B803-085F31DEA71E}" vid="{8A4BA722-4D09-45C9-B568-7C73254B91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A8796EA7336B4181B2EE8C885ABD37" ma:contentTypeVersion="149" ma:contentTypeDescription="Create a new document." ma:contentTypeScope="" ma:versionID="770a9bbc23fbb8810d68b7b2f9d44adc">
  <xsd:schema xmlns:xsd="http://www.w3.org/2001/XMLSchema" xmlns:xs="http://www.w3.org/2001/XMLSchema" xmlns:p="http://schemas.microsoft.com/office/2006/metadata/properties" xmlns:ns2="c3347dbf-842b-47ac-8c2a-cfe0f4a4a62d" xmlns:ns3="8060c384-ee4e-4403-8fb3-c6b32cc91b38" targetNamespace="http://schemas.microsoft.com/office/2006/metadata/properties" ma:root="true" ma:fieldsID="84a4e979a31c3666683e8eb594a9b8e2" ns2:_="" ns3:_="">
    <xsd:import namespace="c3347dbf-842b-47ac-8c2a-cfe0f4a4a62d"/>
    <xsd:import namespace="8060c384-ee4e-4403-8fb3-c6b32cc91b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47dbf-842b-47ac-8c2a-cfe0f4a4a6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0c384-ee4e-4403-8fb3-c6b32cc91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347dbf-842b-47ac-8c2a-cfe0f4a4a62d">DRMJPWD76FFF-1518964061-1297</_dlc_DocId>
    <_dlc_DocIdUrl xmlns="c3347dbf-842b-47ac-8c2a-cfe0f4a4a62d">
      <Url>https://girlscouts.sharepoint.com/teams/customeroffice/cao/_layouts/15/DocIdRedir.aspx?ID=DRMJPWD76FFF-1518964061-1297</Url>
      <Description>DRMJPWD76FFF-1518964061-1297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0976F-6BDE-43EA-BEE1-F2218DD9F13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CCE0EC1-30DE-462B-8860-70988803A8FB}">
  <ds:schemaRefs>
    <ds:schemaRef ds:uri="8060c384-ee4e-4403-8fb3-c6b32cc91b38"/>
    <ds:schemaRef ds:uri="c3347dbf-842b-47ac-8c2a-cfe0f4a4a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B2239E-2CAD-4885-B988-7CB78760F8C5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060c384-ee4e-4403-8fb3-c6b32cc91b38"/>
    <ds:schemaRef ds:uri="c3347dbf-842b-47ac-8c2a-cfe0f4a4a62d"/>
  </ds:schemaRefs>
</ds:datastoreItem>
</file>

<file path=customXml/itemProps4.xml><?xml version="1.0" encoding="utf-8"?>
<ds:datastoreItem xmlns:ds="http://schemas.openxmlformats.org/officeDocument/2006/customXml" ds:itemID="{6221275B-9263-4D63-8D49-89D62496F7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65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Lucida Grande</vt:lpstr>
      <vt:lpstr>Omnes_GirlScouts Medium</vt:lpstr>
      <vt:lpstr>Omnes_GirlScouts Regular</vt:lpstr>
      <vt:lpstr>Omnes_GirlScouts Semibold</vt:lpstr>
      <vt:lpstr>STIXGeneral-Regular</vt:lpstr>
      <vt:lpstr>Trefoil Sans</vt:lpstr>
      <vt:lpstr>Trefoil Sans Black</vt:lpstr>
      <vt:lpstr>Trefoil Sans SemiBold</vt:lpstr>
      <vt:lpstr>GSGreenTrefoilTheme16.9</vt:lpstr>
      <vt:lpstr> New Content and Functionality Enhancements in VTK  MY 2019</vt:lpstr>
      <vt:lpstr>What's New in VTK for MY 2019? CONTENT</vt:lpstr>
      <vt:lpstr>VTK MY 19 Enhancements:  NEW! Explore Tab </vt:lpstr>
      <vt:lpstr>VTK MY 2019 Enhancements:  Newly Pre-populated Tracks—More Badge Options! </vt:lpstr>
      <vt:lpstr>VTK MY 19 Enhancements Badge Requirements Preview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Gibson, Christine</dc:creator>
  <cp:lastModifiedBy>Rebecca Brewer</cp:lastModifiedBy>
  <cp:revision>8</cp:revision>
  <dcterms:modified xsi:type="dcterms:W3CDTF">2018-06-30T00:55:04Z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0x01010002A8796EA7336B4181B2EE8C885ABD37</vt:lpwstr>
  </property>
  <property fmtid="{D5CDD505-2E9C-101B-9397-08002B2CF9AE}" pid="3" name="_dlc_DocIdItemGuid">
    <vt:lpwstr>02d04f85-395f-485b-aaad-79072b0f24f2</vt:lpwstr>
  </property>
</Properties>
</file>